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4"/>
  </p:handoutMasterIdLst>
  <p:sldIdLst>
    <p:sldId id="256" r:id="rId2"/>
    <p:sldId id="264" r:id="rId3"/>
    <p:sldId id="265" r:id="rId4"/>
    <p:sldId id="266" r:id="rId5"/>
    <p:sldId id="270" r:id="rId6"/>
    <p:sldId id="271" r:id="rId7"/>
    <p:sldId id="280" r:id="rId8"/>
    <p:sldId id="281" r:id="rId9"/>
    <p:sldId id="282" r:id="rId10"/>
    <p:sldId id="283" r:id="rId11"/>
    <p:sldId id="267" r:id="rId12"/>
    <p:sldId id="268" r:id="rId13"/>
    <p:sldId id="273" r:id="rId14"/>
    <p:sldId id="274" r:id="rId15"/>
    <p:sldId id="295" r:id="rId16"/>
    <p:sldId id="287" r:id="rId17"/>
    <p:sldId id="296" r:id="rId18"/>
    <p:sldId id="275" r:id="rId19"/>
    <p:sldId id="284" r:id="rId20"/>
    <p:sldId id="276" r:id="rId21"/>
    <p:sldId id="277" r:id="rId22"/>
    <p:sldId id="278" r:id="rId23"/>
    <p:sldId id="285" r:id="rId24"/>
    <p:sldId id="297" r:id="rId25"/>
    <p:sldId id="290" r:id="rId26"/>
    <p:sldId id="291" r:id="rId27"/>
    <p:sldId id="288" r:id="rId28"/>
    <p:sldId id="293" r:id="rId29"/>
    <p:sldId id="294" r:id="rId30"/>
    <p:sldId id="286" r:id="rId31"/>
    <p:sldId id="289" r:id="rId32"/>
    <p:sldId id="29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C7C62C-6075-426B-B9CE-B65FA7FF71B9}">
          <p14:sldIdLst>
            <p14:sldId id="256"/>
            <p14:sldId id="264"/>
            <p14:sldId id="265"/>
            <p14:sldId id="266"/>
            <p14:sldId id="270"/>
            <p14:sldId id="271"/>
            <p14:sldId id="280"/>
            <p14:sldId id="281"/>
            <p14:sldId id="282"/>
            <p14:sldId id="283"/>
            <p14:sldId id="267"/>
            <p14:sldId id="268"/>
            <p14:sldId id="273"/>
            <p14:sldId id="274"/>
            <p14:sldId id="295"/>
            <p14:sldId id="287"/>
            <p14:sldId id="296"/>
            <p14:sldId id="275"/>
            <p14:sldId id="284"/>
            <p14:sldId id="276"/>
            <p14:sldId id="277"/>
            <p14:sldId id="278"/>
            <p14:sldId id="285"/>
            <p14:sldId id="297"/>
            <p14:sldId id="290"/>
            <p14:sldId id="291"/>
            <p14:sldId id="288"/>
            <p14:sldId id="293"/>
            <p14:sldId id="294"/>
            <p14:sldId id="286"/>
            <p14:sldId id="289"/>
            <p14:sldId id="29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0ED"/>
    <a:srgbClr val="E1DAD2"/>
    <a:srgbClr val="FEFEFE"/>
    <a:srgbClr val="C1C9CD"/>
    <a:srgbClr val="7C96A3"/>
    <a:srgbClr val="FFFFFF"/>
    <a:srgbClr val="003374"/>
    <a:srgbClr val="3A5896"/>
    <a:srgbClr val="385592"/>
    <a:srgbClr val="173A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459" y="163208"/>
            <a:ext cx="7869890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519915" y="1376916"/>
            <a:ext cx="4104167" cy="4104167"/>
          </a:xfrm>
          <a:prstGeom prst="ellipse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287769" y="1144770"/>
            <a:ext cx="4568457" cy="4568457"/>
          </a:xfrm>
          <a:prstGeom prst="ellipse">
            <a:avLst/>
          </a:prstGeom>
          <a:noFill/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92777" y="1801806"/>
            <a:ext cx="6583680" cy="31620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 smtClean="0">
              <a:ln w="0"/>
              <a:solidFill>
                <a:srgbClr val="C00000"/>
              </a:solidFill>
              <a:latin typeface="+mn-lt"/>
            </a:endParaRPr>
          </a:p>
          <a:p>
            <a:endParaRPr lang="ru-RU" sz="5400" b="1" dirty="0" smtClean="0">
              <a:ln w="0"/>
              <a:solidFill>
                <a:srgbClr val="C00000"/>
              </a:solidFill>
              <a:latin typeface="+mn-lt"/>
            </a:endParaRPr>
          </a:p>
          <a:p>
            <a:endParaRPr lang="ru-RU" sz="5400" b="1" dirty="0" smtClean="0">
              <a:ln w="0"/>
              <a:solidFill>
                <a:srgbClr val="C00000"/>
              </a:solidFill>
              <a:latin typeface="+mn-lt"/>
            </a:endParaRPr>
          </a:p>
          <a:p>
            <a:endParaRPr lang="ru-RU" sz="5400" b="1" dirty="0" smtClean="0">
              <a:ln w="0"/>
              <a:solidFill>
                <a:srgbClr val="C00000"/>
              </a:solidFill>
              <a:latin typeface="+mn-lt"/>
            </a:endParaRPr>
          </a:p>
          <a:p>
            <a:endParaRPr lang="ru-RU" sz="5400" b="1" dirty="0" smtClean="0">
              <a:ln w="0"/>
              <a:solidFill>
                <a:srgbClr val="C00000"/>
              </a:solidFill>
              <a:latin typeface="+mn-lt"/>
            </a:endParaRPr>
          </a:p>
          <a:p>
            <a:endParaRPr lang="uk-UA" sz="5400" b="1" dirty="0" smtClean="0">
              <a:ln w="0"/>
              <a:solidFill>
                <a:srgbClr val="C00000"/>
              </a:solidFill>
              <a:latin typeface="+mn-lt"/>
            </a:endParaRPr>
          </a:p>
          <a:p>
            <a:endParaRPr lang="uk-UA" sz="5400" b="1" dirty="0" smtClean="0">
              <a:ln w="0"/>
              <a:solidFill>
                <a:srgbClr val="C00000"/>
              </a:solidFill>
              <a:latin typeface="+mn-lt"/>
            </a:endParaRPr>
          </a:p>
          <a:p>
            <a:endParaRPr lang="uk-UA" sz="5400" b="1" dirty="0" smtClean="0">
              <a:ln w="0"/>
              <a:solidFill>
                <a:srgbClr val="C00000"/>
              </a:solidFill>
              <a:latin typeface="+mn-lt"/>
            </a:endParaRPr>
          </a:p>
          <a:p>
            <a:endParaRPr lang="uk-UA" sz="5400" b="1" dirty="0" smtClean="0">
              <a:ln w="0"/>
              <a:solidFill>
                <a:srgbClr val="C00000"/>
              </a:solidFill>
              <a:latin typeface="+mn-lt"/>
            </a:endParaRPr>
          </a:p>
          <a:p>
            <a:endParaRPr lang="uk-UA" sz="5400" b="1" dirty="0" smtClean="0">
              <a:ln w="0"/>
              <a:solidFill>
                <a:srgbClr val="C00000"/>
              </a:solidFill>
              <a:latin typeface="+mn-lt"/>
            </a:endParaRPr>
          </a:p>
          <a:p>
            <a:endParaRPr lang="uk-UA" sz="5400" b="1" dirty="0" smtClean="0">
              <a:ln w="0"/>
              <a:solidFill>
                <a:srgbClr val="C00000"/>
              </a:solidFill>
              <a:latin typeface="+mn-lt"/>
            </a:endParaRPr>
          </a:p>
          <a:p>
            <a:endParaRPr lang="uk-UA" sz="5400" b="1" dirty="0" smtClean="0">
              <a:ln w="0"/>
              <a:solidFill>
                <a:srgbClr val="C00000"/>
              </a:solidFill>
              <a:latin typeface="+mn-lt"/>
            </a:endParaRPr>
          </a:p>
          <a:p>
            <a:endParaRPr lang="uk-UA" sz="5400" b="1" dirty="0" smtClean="0">
              <a:ln w="0"/>
              <a:solidFill>
                <a:srgbClr val="C00000"/>
              </a:solidFill>
              <a:latin typeface="+mn-lt"/>
            </a:endParaRPr>
          </a:p>
          <a:p>
            <a:endParaRPr lang="ru-RU" sz="5400" b="1" dirty="0" smtClean="0">
              <a:ln w="0"/>
              <a:solidFill>
                <a:srgbClr val="C00000"/>
              </a:solidFill>
              <a:latin typeface="+mn-lt"/>
            </a:endParaRPr>
          </a:p>
          <a:p>
            <a:endParaRPr lang="ru-RU" sz="5400" b="1" dirty="0" smtClean="0">
              <a:ln w="0"/>
              <a:solidFill>
                <a:srgbClr val="C00000"/>
              </a:solidFill>
              <a:latin typeface="+mn-lt"/>
            </a:endParaRPr>
          </a:p>
          <a:p>
            <a:endParaRPr lang="ru-RU" sz="5400" b="1" dirty="0">
              <a:ln w="0"/>
              <a:solidFill>
                <a:srgbClr val="C00000"/>
              </a:solidFill>
              <a:latin typeface="+mn-lt"/>
            </a:endParaRPr>
          </a:p>
          <a:p>
            <a:endParaRPr lang="ru-RU" sz="5400" b="1" dirty="0" smtClean="0">
              <a:ln w="0"/>
              <a:solidFill>
                <a:srgbClr val="C00000"/>
              </a:solidFill>
              <a:latin typeface="+mn-lt"/>
            </a:endParaRPr>
          </a:p>
          <a:p>
            <a:endParaRPr lang="ru-RU" sz="5400" b="1" dirty="0">
              <a:ln w="0"/>
              <a:solidFill>
                <a:srgbClr val="C00000"/>
              </a:solidFill>
              <a:latin typeface="+mn-lt"/>
            </a:endParaRPr>
          </a:p>
          <a:p>
            <a:r>
              <a:rPr lang="ru-RU" sz="5400" b="1" dirty="0" smtClean="0">
                <a:ln w="0"/>
                <a:solidFill>
                  <a:srgbClr val="C00000"/>
                </a:solidFill>
                <a:latin typeface="+mn-lt"/>
              </a:rPr>
              <a:t>«У трет</a:t>
            </a:r>
            <a:r>
              <a:rPr lang="uk-UA" sz="5400" b="1" dirty="0" smtClean="0">
                <a:ln w="0"/>
                <a:solidFill>
                  <a:srgbClr val="C00000"/>
                </a:solidFill>
                <a:latin typeface="+mn-lt"/>
              </a:rPr>
              <a:t>є тисячоліття по чистих вулицях</a:t>
            </a:r>
            <a:r>
              <a:rPr lang="ru-RU" sz="5400" b="1" dirty="0" smtClean="0">
                <a:ln w="0"/>
                <a:solidFill>
                  <a:srgbClr val="C00000"/>
                </a:solidFill>
                <a:latin typeface="+mn-lt"/>
              </a:rPr>
              <a:t>»</a:t>
            </a:r>
          </a:p>
          <a:p>
            <a:endParaRPr lang="en-US" sz="5400" b="1" dirty="0">
              <a:ln w="0"/>
              <a:solidFill>
                <a:srgbClr val="C00000"/>
              </a:solidFill>
              <a:latin typeface="+mn-lt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097279" y="-184666"/>
            <a:ext cx="672737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Ясла-садок 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№10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санаторного типу для дітей з туберкульозною інфекцією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Херсонської міської ради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uk-UA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Реалізація завдань</a:t>
            </a:r>
          </a:p>
          <a:p>
            <a:pPr algn="ctr">
              <a:buNone/>
            </a:pP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 з батьками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/>
              <a:t>Анкетування серед батьків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uk-UA" b="1" dirty="0" smtClean="0"/>
              <a:t>"Чи знаєте проблеми вашого </a:t>
            </a:r>
            <a:r>
              <a:rPr lang="uk-UA" b="1" dirty="0" err="1" smtClean="0"/>
              <a:t>району“</a:t>
            </a:r>
            <a:endParaRPr lang="uk-UA" b="1" dirty="0" smtClean="0"/>
          </a:p>
          <a:p>
            <a:pPr algn="ctr">
              <a:buNone/>
            </a:pPr>
            <a:endParaRPr lang="ru-RU" dirty="0" smtClean="0"/>
          </a:p>
          <a:p>
            <a:pPr>
              <a:buNone/>
            </a:pPr>
            <a:r>
              <a:rPr lang="uk-UA" dirty="0" smtClean="0"/>
              <a:t>- Яка проблема найголовніша?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- Чи потрібно зберігати наш район чистим?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- Як боротись з засміченням вулиць?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- Чи можна вважати засмічення проблемою?</a:t>
            </a:r>
            <a:endParaRPr lang="ru-RU" dirty="0" smtClean="0"/>
          </a:p>
          <a:p>
            <a:pPr lvl="0" algn="ctr">
              <a:buNone/>
            </a:pPr>
            <a:endParaRPr lang="ru-RU" b="1" dirty="0" smtClean="0"/>
          </a:p>
          <a:p>
            <a:pPr lvl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836" y="163208"/>
            <a:ext cx="7869890" cy="99874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/>
            </a:r>
            <a:br>
              <a:rPr lang="uk-UA" b="1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497" y="2817450"/>
            <a:ext cx="5025618" cy="3769214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04" y="427448"/>
            <a:ext cx="3732491" cy="52157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Створення і розповсюдження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`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ятки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Monotype Corsiva" pitchFamily="66" charset="0"/>
                <a:cs typeface="Times New Roman" pitchFamily="18" charset="0"/>
              </a:rPr>
              <a:t>"Як врятувати район від засмічення"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5459" y="2116183"/>
            <a:ext cx="7869890" cy="406078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dirty="0" smtClean="0"/>
              <a:t>- Викидай папірці тільки в урну;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- Коли відпочиваєш у громадських місцях, не залишай після себе сміття;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- Ні в якому разі не залишай пластикові пляшки та пакети на вулиці;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- Роби зауваження своїм товаришам;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- Бери участь у рейдах по прибиранню територій;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- Не сміти у парках та біля водоймищ;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- Встановлюй урни біля свого будинку;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76" y="770708"/>
            <a:ext cx="6912248" cy="51841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61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38185" y="908640"/>
            <a:ext cx="6519333" cy="48895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Випуск газет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DSC061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79" y="913883"/>
            <a:ext cx="4352615" cy="3264462"/>
          </a:xfrm>
        </p:spPr>
      </p:pic>
      <p:pic>
        <p:nvPicPr>
          <p:cNvPr id="8" name="Рисунок 7" descr="DSC061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08131" y="2935877"/>
            <a:ext cx="4652989" cy="3489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61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21065" y="1287463"/>
            <a:ext cx="6519333" cy="48895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Написання статей на сайті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59" y="1397726"/>
            <a:ext cx="6467215" cy="45066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uk-UA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Реалізація завдань</a:t>
            </a:r>
          </a:p>
          <a:p>
            <a:pPr algn="ctr">
              <a:buNone/>
            </a:pP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 з педагогами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Наш девіз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endParaRPr lang="uk-UA" i="1" dirty="0" smtClean="0"/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endParaRPr lang="uk-UA" i="1" dirty="0" smtClean="0"/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i="1" dirty="0" smtClean="0"/>
              <a:t>"Екологічна небезпека, якщо вона стає реальною, - сильніше за війну, бо вбиває</a:t>
            </a:r>
            <a:endParaRPr lang="ru-RU" sz="3200" dirty="0" smtClean="0"/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i="1" dirty="0" smtClean="0"/>
              <a:t>поступово, з прицілом на багато поколінь!"</a:t>
            </a:r>
            <a:endParaRPr lang="ru-RU" sz="3200" dirty="0" smtClean="0"/>
          </a:p>
          <a:p>
            <a:pPr>
              <a:buNone/>
            </a:pPr>
            <a:r>
              <a:rPr lang="uk-UA" sz="3200" i="1" dirty="0" smtClean="0"/>
              <a:t>							</a:t>
            </a:r>
            <a:endParaRPr lang="ru-RU" sz="32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Семінар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“Екологічні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проблеми, біосфера та здоров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`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я”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06" y="1476375"/>
            <a:ext cx="6267450" cy="47005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uk-UA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Реалізація завдань</a:t>
            </a:r>
          </a:p>
          <a:p>
            <a:pPr algn="ctr">
              <a:buNone/>
            </a:pP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 з дітьми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Створення куточків в групах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061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73383" y="1104583"/>
            <a:ext cx="3801723" cy="50741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Конкурс малюнків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061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2595" y="1168610"/>
            <a:ext cx="6677804" cy="500835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61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4534" y="731520"/>
            <a:ext cx="6984275" cy="5238206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Виставка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еко-поробок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061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0551" y="1045029"/>
            <a:ext cx="6912247" cy="51841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Виготовлення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дидактичних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ігор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061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32716" y="1462950"/>
            <a:ext cx="3497648" cy="4663530"/>
          </a:xfrm>
        </p:spPr>
      </p:pic>
      <p:pic>
        <p:nvPicPr>
          <p:cNvPr id="5" name="Рисунок 4" descr="DSC061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0193" y="1426464"/>
            <a:ext cx="3735979" cy="4686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Збір макулатури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4" y="1065395"/>
            <a:ext cx="4048760" cy="30365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05581" y="2426161"/>
            <a:ext cx="4811164" cy="3608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0812" y="774396"/>
            <a:ext cx="4889500" cy="36671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86499" y="1704430"/>
            <a:ext cx="5501639" cy="41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4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4" y="163208"/>
            <a:ext cx="4975233" cy="373142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417" y="2809607"/>
            <a:ext cx="4963886" cy="37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2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Завдання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uk-UA" dirty="0" smtClean="0"/>
              <a:t>Формувати екологічну культуру, розвивати свідоме ставлення до довкілля;</a:t>
            </a:r>
            <a:endParaRPr lang="ru-RU" dirty="0" smtClean="0"/>
          </a:p>
          <a:p>
            <a:pPr lvl="0"/>
            <a:r>
              <a:rPr lang="uk-UA" dirty="0" smtClean="0"/>
              <a:t>Вивчити екологічний стан району;</a:t>
            </a:r>
            <a:endParaRPr lang="ru-RU" dirty="0" smtClean="0"/>
          </a:p>
          <a:p>
            <a:pPr lvl="0"/>
            <a:r>
              <a:rPr lang="uk-UA" dirty="0" smtClean="0"/>
              <a:t>Виявити ступінь шкідливого впливу екологічного забруднення на стан здоров</a:t>
            </a:r>
            <a:r>
              <a:rPr lang="ru-RU" dirty="0" smtClean="0"/>
              <a:t>`</a:t>
            </a:r>
            <a:r>
              <a:rPr lang="uk-UA" dirty="0" smtClean="0"/>
              <a:t>я жителів району;</a:t>
            </a:r>
            <a:endParaRPr lang="ru-RU" dirty="0" smtClean="0"/>
          </a:p>
          <a:p>
            <a:pPr lvl="0"/>
            <a:r>
              <a:rPr lang="uk-UA" dirty="0" smtClean="0"/>
              <a:t>Залучити дітей до дослідницької та практичної діяльності;</a:t>
            </a:r>
            <a:endParaRPr lang="ru-RU" dirty="0" smtClean="0"/>
          </a:p>
          <a:p>
            <a:pPr lvl="0"/>
            <a:r>
              <a:rPr lang="uk-UA" dirty="0" smtClean="0"/>
              <a:t>Розвивати вміння досліджувати та аналізувати поставлену проблему;</a:t>
            </a:r>
            <a:endParaRPr lang="ru-RU" dirty="0" smtClean="0"/>
          </a:p>
          <a:p>
            <a:pPr lvl="0"/>
            <a:r>
              <a:rPr lang="uk-UA" dirty="0" smtClean="0"/>
              <a:t>Виховувати любов до навколишнього середовища, свого міста, небайдужість до його проблем.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Оформлення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еко-карток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47" y="1161950"/>
            <a:ext cx="6973768" cy="5015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u="sng" dirty="0" smtClean="0">
                <a:latin typeface="Times New Roman" pitchFamily="18" charset="0"/>
                <a:cs typeface="Times New Roman" pitchFamily="18" charset="0"/>
              </a:rPr>
              <a:t>Результати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5459" y="1287254"/>
            <a:ext cx="4031044" cy="4889709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Заклад визнано екологічно чистою територією.</a:t>
            </a:r>
          </a:p>
          <a:p>
            <a:pPr marL="514350" indent="-514350"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2.Діти здійснюють реальні важливі дії для того, щоб наш район став чистішим.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5" name="Содержимое 3" descr="IMG_20180906_1125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32541" y="979714"/>
            <a:ext cx="3976314" cy="5301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Дяку</a:t>
            </a:r>
            <a:r>
              <a:rPr lang="uk-UA" sz="4800" b="1" dirty="0" err="1" smtClean="0">
                <a:latin typeface="Times New Roman" pitchFamily="18" charset="0"/>
                <a:cs typeface="Times New Roman" pitchFamily="18" charset="0"/>
              </a:rPr>
              <a:t>ємо</a:t>
            </a:r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 за увагу!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u="sng" dirty="0" smtClean="0">
                <a:latin typeface="Times New Roman" pitchFamily="18" charset="0"/>
                <a:cs typeface="Times New Roman" pitchFamily="18" charset="0"/>
              </a:rPr>
              <a:t>Творча група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група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-ЕКОЛОГИ, досліджувати екологічні проблеми району, а саме вплив сміття на здоров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`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я людей;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група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ЖУРНАЛІСТИ, які створюють фотоматеріали;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група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ПРЕСА, публікують консультації, рекомендації на сайті.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buFont typeface="Arial" pitchFamily="34" charset="0"/>
              <a:buChar char="•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Виявлення проблем району і створення фотовиставки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"Краса і біль мого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району”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Содержимое 5" descr="P80831-1914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111" y="1802673"/>
            <a:ext cx="3832632" cy="4493623"/>
          </a:xfrm>
        </p:spPr>
      </p:pic>
      <p:pic>
        <p:nvPicPr>
          <p:cNvPr id="7" name="Рисунок 6" descr="P80902-1419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5691" y="1817356"/>
            <a:ext cx="3944983" cy="4465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80902-1318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2874" y="164057"/>
            <a:ext cx="3760932" cy="4889500"/>
          </a:xfrm>
        </p:spPr>
      </p:pic>
      <p:pic>
        <p:nvPicPr>
          <p:cNvPr id="5" name="Рисунок 4" descr="P80831-1907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80559" y="927801"/>
            <a:ext cx="4420081" cy="5721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Облаштування контейнерів для відходів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6" y="1463675"/>
            <a:ext cx="6557554" cy="4713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Встановлення знаків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880" y="1444886"/>
            <a:ext cx="3842391" cy="2881793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31500" y="2822122"/>
            <a:ext cx="4297807" cy="322335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27295" y="1528194"/>
            <a:ext cx="4508862" cy="3381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459" y="163207"/>
            <a:ext cx="7869890" cy="1103889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Проведення акцій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“За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чисте подвір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я”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78593" y="2728382"/>
            <a:ext cx="4375083" cy="32813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2" y="1267096"/>
            <a:ext cx="4998721" cy="3749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613</TotalTime>
  <Words>306</Words>
  <Application>Microsoft Office PowerPoint</Application>
  <PresentationFormat>Экран (4:3)</PresentationFormat>
  <Paragraphs>86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Office Theme</vt:lpstr>
      <vt:lpstr>Презентация PowerPoint</vt:lpstr>
      <vt:lpstr>Наш девіз</vt:lpstr>
      <vt:lpstr>Завдання</vt:lpstr>
      <vt:lpstr> Творча група  </vt:lpstr>
      <vt:lpstr>  Виявлення проблем району і створення фотовиставки  "Краса і біль мого району” </vt:lpstr>
      <vt:lpstr>Презентация PowerPoint</vt:lpstr>
      <vt:lpstr> Облаштування контейнерів для відходів</vt:lpstr>
      <vt:lpstr>Встановлення знаків</vt:lpstr>
      <vt:lpstr>Проведення акцій  “За чисте подвір’я”</vt:lpstr>
      <vt:lpstr>Презентация PowerPoint</vt:lpstr>
      <vt:lpstr>  Анкетування серед батьків  </vt:lpstr>
      <vt:lpstr> </vt:lpstr>
      <vt:lpstr>   Створення і розповсюдження пам`ятки "Як врятувати район від засмічення" </vt:lpstr>
      <vt:lpstr>Презентация PowerPoint</vt:lpstr>
      <vt:lpstr>Презентация PowerPoint</vt:lpstr>
      <vt:lpstr>Випуск газет</vt:lpstr>
      <vt:lpstr>Презентация PowerPoint</vt:lpstr>
      <vt:lpstr> Написання статей на сайті  </vt:lpstr>
      <vt:lpstr>Презентация PowerPoint</vt:lpstr>
      <vt:lpstr>  Семінар “Екологічні проблеми, біосфера та здоров`я” </vt:lpstr>
      <vt:lpstr>Презентация PowerPoint</vt:lpstr>
      <vt:lpstr>Створення куточків в групах</vt:lpstr>
      <vt:lpstr>Конкурс малюнків</vt:lpstr>
      <vt:lpstr>Презентация PowerPoint</vt:lpstr>
      <vt:lpstr>Виставка еко-поробок</vt:lpstr>
      <vt:lpstr> Виготовлення  дидактичних ігор</vt:lpstr>
      <vt:lpstr>Збір макулатури</vt:lpstr>
      <vt:lpstr>Презентация PowerPoint</vt:lpstr>
      <vt:lpstr>Презентация PowerPoint</vt:lpstr>
      <vt:lpstr>Оформлення еко-карток</vt:lpstr>
      <vt:lpstr> Результати 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Андрей</cp:lastModifiedBy>
  <cp:revision>138</cp:revision>
  <dcterms:created xsi:type="dcterms:W3CDTF">2016-11-18T14:12:19Z</dcterms:created>
  <dcterms:modified xsi:type="dcterms:W3CDTF">2018-10-18T11:27:19Z</dcterms:modified>
</cp:coreProperties>
</file>